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6f9e470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6f9e4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9e470d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9e470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6f9e470d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6f9e470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798889"/>
            <a:ext cx="8222100" cy="17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Food Waste Problem in Restaurant 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Our project to solve this problem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The Problem</a:t>
            </a:r>
            <a:endParaRPr/>
          </a:p>
        </p:txBody>
      </p:sp>
      <p:grpSp>
        <p:nvGrpSpPr>
          <p:cNvPr id="92" name="Google Shape;92;p14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93" name="Google Shape;93;p1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4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lt1"/>
                </a:solidFill>
              </a:rPr>
              <a:t>Restaurant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4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600"/>
              <a:t>According to the Cornell University Food and Brand Lab, on average, diners leave 17 percent of their meals uneaten and 55 percent of edible leftovers are left at the restaurant.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sv" sz="1600"/>
              <a:t>Foodprint.org</a:t>
            </a:r>
            <a:endParaRPr sz="1600"/>
          </a:p>
        </p:txBody>
      </p:sp>
      <p:sp>
        <p:nvSpPr>
          <p:cNvPr id="97" name="Google Shape;97;p14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98" name="Google Shape;98;p14"/>
          <p:cNvGrpSpPr/>
          <p:nvPr/>
        </p:nvGrpSpPr>
        <p:grpSpPr>
          <a:xfrm>
            <a:off x="6212550" y="1741056"/>
            <a:ext cx="2632500" cy="1661395"/>
            <a:chOff x="6212550" y="1304875"/>
            <a:chExt cx="2632500" cy="3416400"/>
          </a:xfrm>
        </p:grpSpPr>
        <p:sp>
          <p:nvSpPr>
            <p:cNvPr id="99" name="Google Shape;99;p14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1" name="Google Shape;1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750" y="1309942"/>
            <a:ext cx="2632500" cy="3444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2550" y="1605825"/>
            <a:ext cx="2900351" cy="1931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Challenging</a:t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 txBox="1"/>
          <p:nvPr>
            <p:ph idx="4294967295" type="body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lt1"/>
                </a:solidFill>
              </a:rPr>
              <a:t>It’s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p15"/>
          <p:cNvSpPr txBox="1"/>
          <p:nvPr>
            <p:ph idx="4294967295" type="body"/>
          </p:nvPr>
        </p:nvSpPr>
        <p:spPr>
          <a:xfrm>
            <a:off x="432350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sv" sz="1600"/>
              <a:t>. </a:t>
            </a:r>
            <a:endParaRPr sz="1600"/>
          </a:p>
        </p:txBody>
      </p:sp>
      <p:sp>
        <p:nvSpPr>
          <p:cNvPr id="111" name="Google Shape;111;p15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lt1"/>
                </a:solidFill>
              </a:rPr>
              <a:t>a Big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15"/>
          <p:cNvSpPr txBox="1"/>
          <p:nvPr>
            <p:ph idx="4294967295" type="body"/>
          </p:nvPr>
        </p:nvSpPr>
        <p:spPr>
          <a:xfrm>
            <a:off x="3336146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sv" sz="1600"/>
              <a:t>.  If we can solve this problem we will be able to provide a lot of wasted food.</a:t>
            </a:r>
            <a:endParaRPr sz="1600"/>
          </a:p>
        </p:txBody>
      </p:sp>
      <p:sp>
        <p:nvSpPr>
          <p:cNvPr id="114" name="Google Shape;114;p15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 txBox="1"/>
          <p:nvPr>
            <p:ph idx="4294967295" type="body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solidFill>
                  <a:schemeClr val="lt1"/>
                </a:solidFill>
              </a:rPr>
              <a:t>Problem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" name="Google Shape;116;p15"/>
          <p:cNvSpPr txBox="1"/>
          <p:nvPr>
            <p:ph idx="4294967295" type="body"/>
          </p:nvPr>
        </p:nvSpPr>
        <p:spPr>
          <a:xfrm>
            <a:off x="6254226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50" y="2070575"/>
            <a:ext cx="1719810" cy="26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501" y="2415650"/>
            <a:ext cx="2760595" cy="196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The </a:t>
            </a:r>
            <a:r>
              <a:rPr lang="sv"/>
              <a:t>Solution </a:t>
            </a:r>
            <a:endParaRPr/>
          </a:p>
        </p:txBody>
      </p:sp>
      <p:sp>
        <p:nvSpPr>
          <p:cNvPr id="124" name="Google Shape;124;p16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Encourage people not to leave their food</a:t>
            </a:r>
            <a:endParaRPr/>
          </a:p>
        </p:txBody>
      </p:sp>
      <p:sp>
        <p:nvSpPr>
          <p:cNvPr id="125" name="Google Shape;125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type="title"/>
          </p:nvPr>
        </p:nvSpPr>
        <p:spPr>
          <a:xfrm>
            <a:off x="230188" y="-177663"/>
            <a:ext cx="55431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3700"/>
              <a:t>The </a:t>
            </a:r>
            <a:r>
              <a:rPr lang="sv" sz="3700"/>
              <a:t>restaurant ‘ll provid a NFC credit card , also all plates ‘ll be equipped with waterproof NFC, it ‘ll be in the backside of the plates.</a:t>
            </a:r>
            <a:endParaRPr sz="3700"/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151" y="2784772"/>
            <a:ext cx="1980123" cy="1847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8713" y="470197"/>
            <a:ext cx="1847550" cy="184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kgrund kantig form i tidslinjegrafik" id="137" name="Google Shape;137;p18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 txBox="1"/>
          <p:nvPr>
            <p:ph idx="4294967295" type="body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 sz="1600">
                <a:solidFill>
                  <a:schemeClr val="lt1"/>
                </a:solidFill>
              </a:rPr>
              <a:t>Finish eating 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39" name="Google Shape;139;p18"/>
          <p:cNvGrpSpPr/>
          <p:nvPr/>
        </p:nvGrpSpPr>
        <p:grpSpPr>
          <a:xfrm>
            <a:off x="969270" y="1610215"/>
            <a:ext cx="198900" cy="593656"/>
            <a:chOff x="777447" y="1610215"/>
            <a:chExt cx="198900" cy="593656"/>
          </a:xfrm>
        </p:grpSpPr>
        <p:cxnSp>
          <p:nvCxnSpPr>
            <p:cNvPr id="140" name="Google Shape;140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1" name="Google Shape;141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18"/>
          <p:cNvSpPr txBox="1"/>
          <p:nvPr>
            <p:ph idx="4294967295" type="body"/>
          </p:nvPr>
        </p:nvSpPr>
        <p:spPr>
          <a:xfrm>
            <a:off x="318375" y="385667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sv" sz="1600"/>
              <a:t>When the customer finishes eating </a:t>
            </a:r>
            <a:endParaRPr sz="1600"/>
          </a:p>
        </p:txBody>
      </p:sp>
      <p:sp>
        <p:nvSpPr>
          <p:cNvPr descr="Bakgrund kantig form i tidslinjegrafik" id="143" name="Google Shape;143;p18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 txBox="1"/>
          <p:nvPr>
            <p:ph idx="4294967295" type="body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 sz="1600">
                <a:solidFill>
                  <a:schemeClr val="lt1"/>
                </a:solidFill>
              </a:rPr>
              <a:t>Empty plate?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45" name="Google Shape;145;p18"/>
          <p:cNvGrpSpPr/>
          <p:nvPr/>
        </p:nvGrpSpPr>
        <p:grpSpPr>
          <a:xfrm>
            <a:off x="2684632" y="2938958"/>
            <a:ext cx="198900" cy="593656"/>
            <a:chOff x="2223534" y="2938958"/>
            <a:chExt cx="198900" cy="593656"/>
          </a:xfrm>
        </p:grpSpPr>
        <p:cxnSp>
          <p:nvCxnSpPr>
            <p:cNvPr id="146" name="Google Shape;146;p1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7" name="Google Shape;147;p18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18"/>
          <p:cNvSpPr txBox="1"/>
          <p:nvPr>
            <p:ph idx="4294967295" type="body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sv" sz="1600"/>
              <a:t>Prepare all customers’ plates as empties </a:t>
            </a:r>
            <a:endParaRPr sz="1600"/>
          </a:p>
        </p:txBody>
      </p:sp>
      <p:sp>
        <p:nvSpPr>
          <p:cNvPr descr="Bakgrund kantig form i tidslinjegrafik" id="149" name="Google Shape;149;p18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 txBox="1"/>
          <p:nvPr>
            <p:ph idx="4294967295" type="body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 sz="1600">
                <a:solidFill>
                  <a:schemeClr val="lt1"/>
                </a:solidFill>
              </a:rPr>
              <a:t>Check in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51" name="Google Shape;151;p18"/>
          <p:cNvGrpSpPr/>
          <p:nvPr/>
        </p:nvGrpSpPr>
        <p:grpSpPr>
          <a:xfrm>
            <a:off x="4319545" y="1610215"/>
            <a:ext cx="198900" cy="593656"/>
            <a:chOff x="3918084" y="1610215"/>
            <a:chExt cx="198900" cy="593656"/>
          </a:xfrm>
        </p:grpSpPr>
        <p:cxnSp>
          <p:nvCxnSpPr>
            <p:cNvPr id="152" name="Google Shape;152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3" name="Google Shape;153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18"/>
          <p:cNvSpPr txBox="1"/>
          <p:nvPr>
            <p:ph idx="4294967295" type="body"/>
          </p:nvPr>
        </p:nvSpPr>
        <p:spPr>
          <a:xfrm>
            <a:off x="3304094" y="385667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sv" sz="1600"/>
              <a:t>Open the check in using the customer’s credit card </a:t>
            </a:r>
            <a:endParaRPr sz="1600"/>
          </a:p>
        </p:txBody>
      </p:sp>
      <p:sp>
        <p:nvSpPr>
          <p:cNvPr descr="Bakgrund kantig form i tidslinjegrafik" id="155" name="Google Shape;155;p18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 txBox="1"/>
          <p:nvPr>
            <p:ph idx="4294967295" type="body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 sz="1600">
                <a:solidFill>
                  <a:schemeClr val="lt1"/>
                </a:solidFill>
              </a:rPr>
              <a:t>Scanning 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57" name="Google Shape;157;p18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58" name="Google Shape;158;p1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9" name="Google Shape;159;p18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8"/>
          <p:cNvSpPr txBox="1"/>
          <p:nvPr>
            <p:ph idx="4294967295" type="body"/>
          </p:nvPr>
        </p:nvSpPr>
        <p:spPr>
          <a:xfrm>
            <a:off x="5126902" y="3757725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sv" sz="1600"/>
              <a:t>The customer is scanning all plates in a vertical direction </a:t>
            </a:r>
            <a:endParaRPr sz="1600"/>
          </a:p>
        </p:txBody>
      </p:sp>
      <p:sp>
        <p:nvSpPr>
          <p:cNvPr descr="Bakgrund kantig form i tidslinjegrafik" id="161" name="Google Shape;161;p18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 txBox="1"/>
          <p:nvPr>
            <p:ph idx="4294967295" type="body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 sz="1600">
                <a:solidFill>
                  <a:schemeClr val="lt1"/>
                </a:solidFill>
              </a:rPr>
              <a:t>Get One Point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63" name="Google Shape;163;p18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64" name="Google Shape;164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5" name="Google Shape;165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8"/>
          <p:cNvSpPr txBox="1"/>
          <p:nvPr>
            <p:ph idx="4294967295" type="body"/>
          </p:nvPr>
        </p:nvSpPr>
        <p:spPr>
          <a:xfrm>
            <a:off x="6685979" y="385667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sv" sz="1600"/>
              <a:t>Done, it’ll be save a one point in the customer’s credit card.</a:t>
            </a:r>
            <a:endParaRPr sz="1600"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262" y="2939626"/>
            <a:ext cx="1315500" cy="220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6375" y="195455"/>
            <a:ext cx="1315498" cy="2009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9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174" name="Google Shape;174;p19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75" name="Google Shape;175;p19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76" name="Google Shape;176;p19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77" name="Google Shape;177;p19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78" name="Google Shape;178;p19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79" name="Google Shape;179;p19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80" name="Google Shape;180;p19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81" name="Google Shape;181;p19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82" name="Google Shape;182;p19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83" name="Google Shape;183;p19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184" name="Google Shape;184;p1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The End</a:t>
            </a:r>
            <a:endParaRPr/>
          </a:p>
        </p:txBody>
      </p:sp>
      <p:sp>
        <p:nvSpPr>
          <p:cNvPr id="185" name="Google Shape;185;p1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Thank you for your listening</a:t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6847150" y="1577745"/>
            <a:ext cx="1179600" cy="343800"/>
          </a:xfrm>
          <a:prstGeom prst="wedgeRoundRectCallout">
            <a:avLst>
              <a:gd fmla="val -21432" name="adj1"/>
              <a:gd fmla="val 84969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